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4"/>
  </p:handoutMasterIdLst>
  <p:sldIdLst>
    <p:sldId id="303" r:id="rId5"/>
    <p:sldId id="302" r:id="rId6"/>
    <p:sldId id="257" r:id="rId7"/>
    <p:sldId id="258" r:id="rId8"/>
    <p:sldId id="259" r:id="rId9"/>
    <p:sldId id="260" r:id="rId10"/>
    <p:sldId id="265" r:id="rId11"/>
    <p:sldId id="268" r:id="rId12"/>
    <p:sldId id="269" r:id="rId13"/>
    <p:sldId id="262" r:id="rId14"/>
    <p:sldId id="263" r:id="rId15"/>
    <p:sldId id="287" r:id="rId16"/>
    <p:sldId id="288" r:id="rId17"/>
    <p:sldId id="292" r:id="rId18"/>
    <p:sldId id="264" r:id="rId19"/>
    <p:sldId id="286" r:id="rId20"/>
    <p:sldId id="289" r:id="rId21"/>
    <p:sldId id="290" r:id="rId22"/>
    <p:sldId id="293" r:id="rId23"/>
    <p:sldId id="294" r:id="rId24"/>
    <p:sldId id="304" r:id="rId25"/>
    <p:sldId id="296" r:id="rId26"/>
    <p:sldId id="297" r:id="rId27"/>
    <p:sldId id="298" r:id="rId28"/>
    <p:sldId id="299" r:id="rId29"/>
    <p:sldId id="295" r:id="rId30"/>
    <p:sldId id="271" r:id="rId31"/>
    <p:sldId id="301" r:id="rId32"/>
    <p:sldId id="30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76A58F-A1D2-478E-8597-316136563592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0F6594-A46A-465E-9D04-FAEF02FC9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958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119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5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343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810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619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198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054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98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714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501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536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3BA7C-D67A-49FB-ADD2-B547A1C17A74}" type="datetimeFigureOut">
              <a:rPr lang="en-NZ" smtClean="0"/>
              <a:t>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50F3-2682-47D3-ADAF-8AE37B947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7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8000" b="1" dirty="0" smtClean="0"/>
              <a:t>Relationships </a:t>
            </a:r>
            <a:endParaRPr lang="en-NZ" sz="8000" b="1" dirty="0"/>
          </a:p>
        </p:txBody>
      </p:sp>
    </p:spTree>
    <p:extLst>
      <p:ext uri="{BB962C8B-B14F-4D97-AF65-F5344CB8AC3E}">
        <p14:creationId xmlns:p14="http://schemas.microsoft.com/office/powerpoint/2010/main" val="31661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Communication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Face to face</a:t>
            </a:r>
          </a:p>
          <a:p>
            <a:pPr marL="0" indent="0">
              <a:buNone/>
            </a:pPr>
            <a:r>
              <a:rPr lang="en-NZ" dirty="0" smtClean="0"/>
              <a:t>Smoke signals</a:t>
            </a:r>
          </a:p>
          <a:p>
            <a:pPr marL="0" indent="0">
              <a:buNone/>
            </a:pPr>
            <a:r>
              <a:rPr lang="en-NZ" dirty="0" smtClean="0"/>
              <a:t>Pidgeon post </a:t>
            </a:r>
          </a:p>
          <a:p>
            <a:pPr marL="0" indent="0">
              <a:buNone/>
            </a:pPr>
            <a:r>
              <a:rPr lang="en-NZ" dirty="0" smtClean="0"/>
              <a:t>Morse code</a:t>
            </a:r>
          </a:p>
          <a:p>
            <a:pPr marL="0" indent="0">
              <a:buNone/>
            </a:pPr>
            <a:r>
              <a:rPr lang="en-NZ" dirty="0" smtClean="0"/>
              <a:t>Telegraph</a:t>
            </a:r>
          </a:p>
          <a:p>
            <a:pPr marL="0" indent="0">
              <a:buNone/>
            </a:pPr>
            <a:r>
              <a:rPr lang="en-NZ" dirty="0" smtClean="0"/>
              <a:t>Telephone</a:t>
            </a:r>
          </a:p>
          <a:p>
            <a:pPr marL="0" indent="0">
              <a:buNone/>
            </a:pPr>
            <a:r>
              <a:rPr lang="en-NZ" dirty="0" smtClean="0"/>
              <a:t>Radio</a:t>
            </a:r>
          </a:p>
          <a:p>
            <a:pPr marL="0" indent="0">
              <a:buNone/>
            </a:pPr>
            <a:r>
              <a:rPr lang="en-NZ" dirty="0" smtClean="0"/>
              <a:t>TV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Internet</a:t>
            </a:r>
          </a:p>
          <a:p>
            <a:pPr marL="0" indent="0">
              <a:buNone/>
            </a:pPr>
            <a:r>
              <a:rPr lang="en-NZ" dirty="0" smtClean="0"/>
              <a:t>Email </a:t>
            </a:r>
          </a:p>
          <a:p>
            <a:pPr marL="0" indent="0">
              <a:buNone/>
            </a:pPr>
            <a:r>
              <a:rPr lang="en-NZ" dirty="0" smtClean="0"/>
              <a:t>Facebook</a:t>
            </a:r>
          </a:p>
          <a:p>
            <a:pPr marL="0" indent="0">
              <a:buNone/>
            </a:pPr>
            <a:r>
              <a:rPr lang="en-NZ" dirty="0" smtClean="0"/>
              <a:t>Messenger</a:t>
            </a:r>
          </a:p>
          <a:p>
            <a:pPr marL="0" indent="0">
              <a:buNone/>
            </a:pPr>
            <a:r>
              <a:rPr lang="en-NZ" dirty="0" smtClean="0"/>
              <a:t>Texting </a:t>
            </a:r>
          </a:p>
          <a:p>
            <a:pPr marL="0" indent="0">
              <a:buNone/>
            </a:pPr>
            <a:r>
              <a:rPr lang="en-NZ" dirty="0" smtClean="0"/>
              <a:t>Twitter</a:t>
            </a:r>
          </a:p>
          <a:p>
            <a:pPr marL="0" indent="0">
              <a:buNone/>
            </a:pPr>
            <a:r>
              <a:rPr lang="en-NZ" dirty="0" smtClean="0"/>
              <a:t>Instagram</a:t>
            </a:r>
          </a:p>
          <a:p>
            <a:pPr marL="0" indent="0">
              <a:buNone/>
            </a:pPr>
            <a:r>
              <a:rPr lang="en-NZ" dirty="0" smtClean="0"/>
              <a:t>Face to Face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51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pPr marL="0" indent="0" algn="ctr">
              <a:buNone/>
            </a:pPr>
            <a:r>
              <a:rPr lang="en-NZ" sz="6000" dirty="0" smtClean="0"/>
              <a:t>Face to Face</a:t>
            </a:r>
          </a:p>
          <a:p>
            <a:pPr marL="0" indent="0" algn="ctr">
              <a:buNone/>
            </a:pPr>
            <a:r>
              <a:rPr lang="en-NZ" sz="6000" dirty="0" smtClean="0"/>
              <a:t>Talking</a:t>
            </a:r>
          </a:p>
          <a:p>
            <a:pPr marL="0" indent="0" algn="ctr">
              <a:buNone/>
            </a:pPr>
            <a:r>
              <a:rPr lang="en-NZ" sz="6000" dirty="0" smtClean="0"/>
              <a:t>Conversation 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273590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Bible as our guide?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Respect</a:t>
            </a:r>
          </a:p>
          <a:p>
            <a:pPr marL="0" indent="0">
              <a:buNone/>
            </a:pPr>
            <a:r>
              <a:rPr lang="en-NZ" dirty="0" smtClean="0"/>
              <a:t>Honour</a:t>
            </a:r>
          </a:p>
          <a:p>
            <a:pPr marL="0" indent="0">
              <a:buNone/>
            </a:pPr>
            <a:r>
              <a:rPr lang="en-NZ" dirty="0" smtClean="0"/>
              <a:t>Truth</a:t>
            </a:r>
          </a:p>
          <a:p>
            <a:pPr marL="0" indent="0">
              <a:buNone/>
            </a:pPr>
            <a:r>
              <a:rPr lang="en-NZ" dirty="0"/>
              <a:t>Encouraging</a:t>
            </a:r>
          </a:p>
          <a:p>
            <a:pPr marL="0" indent="0">
              <a:buNone/>
            </a:pPr>
            <a:r>
              <a:rPr lang="en-NZ" dirty="0" smtClean="0"/>
              <a:t>Without complaining</a:t>
            </a:r>
          </a:p>
          <a:p>
            <a:pPr marL="0" indent="0">
              <a:buNone/>
            </a:pPr>
            <a:r>
              <a:rPr lang="en-NZ" dirty="0" smtClean="0"/>
              <a:t>Honesty</a:t>
            </a:r>
          </a:p>
          <a:p>
            <a:pPr marL="0" indent="0">
              <a:buNone/>
            </a:pPr>
            <a:r>
              <a:rPr lang="en-NZ" dirty="0" smtClean="0"/>
              <a:t>Love</a:t>
            </a:r>
          </a:p>
          <a:p>
            <a:pPr marL="0" indent="0">
              <a:buNone/>
            </a:pPr>
            <a:r>
              <a:rPr lang="en-NZ" dirty="0" smtClean="0"/>
              <a:t>Bless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psalms, hymns, and </a:t>
            </a:r>
            <a:r>
              <a:rPr lang="en-NZ" dirty="0" smtClean="0"/>
              <a:t>songs</a:t>
            </a:r>
          </a:p>
          <a:p>
            <a:pPr marL="0" indent="0">
              <a:buNone/>
            </a:pPr>
            <a:r>
              <a:rPr lang="en-NZ" dirty="0" smtClean="0"/>
              <a:t>Gentle</a:t>
            </a:r>
          </a:p>
          <a:p>
            <a:pPr marL="0" indent="0">
              <a:buNone/>
            </a:pPr>
            <a:r>
              <a:rPr lang="en-NZ" dirty="0" smtClean="0"/>
              <a:t>Confession</a:t>
            </a:r>
          </a:p>
          <a:p>
            <a:pPr marL="0" indent="0">
              <a:buNone/>
            </a:pPr>
            <a:r>
              <a:rPr lang="en-NZ" dirty="0" smtClean="0"/>
              <a:t>Forgiveness</a:t>
            </a:r>
          </a:p>
          <a:p>
            <a:pPr marL="0" indent="0">
              <a:buNone/>
            </a:pPr>
            <a:r>
              <a:rPr lang="en-NZ" dirty="0" smtClean="0"/>
              <a:t>Patient </a:t>
            </a:r>
          </a:p>
          <a:p>
            <a:pPr marL="0" indent="0">
              <a:buNone/>
            </a:pPr>
            <a:r>
              <a:rPr lang="en-NZ" dirty="0" smtClean="0"/>
              <a:t>Slow</a:t>
            </a:r>
          </a:p>
          <a:p>
            <a:pPr marL="0" indent="0">
              <a:buNone/>
            </a:pPr>
            <a:r>
              <a:rPr lang="en-NZ" dirty="0" smtClean="0"/>
              <a:t>Wisdom</a:t>
            </a:r>
          </a:p>
          <a:p>
            <a:pPr marL="0" indent="0">
              <a:buNone/>
            </a:pPr>
            <a:r>
              <a:rPr lang="en-NZ" dirty="0" smtClean="0"/>
              <a:t>Kindness 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96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Psalm 141:3</a:t>
            </a:r>
            <a:br>
              <a:rPr lang="en-NZ" dirty="0"/>
            </a:b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Set a guard over my mouth, Lord;</a:t>
            </a:r>
          </a:p>
          <a:p>
            <a:pPr marL="0" indent="0" algn="ctr">
              <a:buNone/>
            </a:pPr>
            <a:r>
              <a:rPr lang="en-US" sz="6000" dirty="0"/>
              <a:t>    keep watch over the door of my lips.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24152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6600" b="1" dirty="0"/>
              <a:t>Dominant – </a:t>
            </a:r>
            <a:r>
              <a:rPr lang="en-NZ" sz="6600" b="1" dirty="0" smtClean="0"/>
              <a:t>Compliant</a:t>
            </a:r>
            <a:endParaRPr lang="en-NZ" sz="6600" b="1" dirty="0" smtClean="0"/>
          </a:p>
          <a:p>
            <a:pPr marL="0" indent="0" algn="ctr">
              <a:buNone/>
            </a:pPr>
            <a:endParaRPr lang="en-NZ" sz="6600" b="1" dirty="0"/>
          </a:p>
          <a:p>
            <a:pPr marL="0" indent="0" algn="ctr">
              <a:buNone/>
            </a:pPr>
            <a:r>
              <a:rPr lang="en-NZ" sz="6600" b="1" dirty="0" smtClean="0"/>
              <a:t>Lack of self-awareness </a:t>
            </a:r>
          </a:p>
          <a:p>
            <a:pPr marL="0" indent="0" algn="ctr">
              <a:buNone/>
            </a:pPr>
            <a:r>
              <a:rPr lang="en-NZ" sz="6600" b="1" dirty="0" smtClean="0"/>
              <a:t> </a:t>
            </a:r>
            <a:endParaRPr lang="en-NZ" sz="6600" b="1" dirty="0"/>
          </a:p>
        </p:txBody>
      </p:sp>
    </p:spTree>
    <p:extLst>
      <p:ext uri="{BB962C8B-B14F-4D97-AF65-F5344CB8AC3E}">
        <p14:creationId xmlns:p14="http://schemas.microsoft.com/office/powerpoint/2010/main" val="675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8000" b="1" dirty="0" smtClean="0"/>
              <a:t>P</a:t>
            </a:r>
          </a:p>
          <a:p>
            <a:pPr marL="0" indent="0">
              <a:buNone/>
            </a:pPr>
            <a:r>
              <a:rPr lang="en-NZ" sz="8000" b="1" dirty="0" smtClean="0"/>
              <a:t>A</a:t>
            </a:r>
          </a:p>
          <a:p>
            <a:pPr marL="0" indent="0">
              <a:buNone/>
            </a:pPr>
            <a:r>
              <a:rPr lang="en-NZ" sz="8000" b="1" dirty="0" smtClean="0"/>
              <a:t>C </a:t>
            </a:r>
            <a:endParaRPr lang="en-NZ" sz="8000" b="1" dirty="0"/>
          </a:p>
        </p:txBody>
      </p:sp>
    </p:spTree>
    <p:extLst>
      <p:ext uri="{BB962C8B-B14F-4D97-AF65-F5344CB8AC3E}">
        <p14:creationId xmlns:p14="http://schemas.microsoft.com/office/powerpoint/2010/main" val="266873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8000" b="1" dirty="0" smtClean="0"/>
              <a:t>P</a:t>
            </a:r>
          </a:p>
          <a:p>
            <a:pPr marL="0" indent="0">
              <a:buNone/>
            </a:pPr>
            <a:r>
              <a:rPr lang="en-NZ" sz="8000" b="1" dirty="0" smtClean="0"/>
              <a:t>A</a:t>
            </a:r>
            <a:r>
              <a:rPr lang="en-NZ" sz="8000" b="1" i="1" dirty="0" smtClean="0"/>
              <a:t>dult </a:t>
            </a:r>
          </a:p>
          <a:p>
            <a:pPr marL="0" indent="0">
              <a:buNone/>
            </a:pPr>
            <a:r>
              <a:rPr lang="en-NZ" sz="8000" b="1" dirty="0" smtClean="0"/>
              <a:t>C </a:t>
            </a:r>
            <a:endParaRPr lang="en-NZ" sz="8000" b="1" dirty="0"/>
          </a:p>
        </p:txBody>
      </p:sp>
    </p:spTree>
    <p:extLst>
      <p:ext uri="{BB962C8B-B14F-4D97-AF65-F5344CB8AC3E}">
        <p14:creationId xmlns:p14="http://schemas.microsoft.com/office/powerpoint/2010/main" val="35902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8000" b="1" dirty="0" smtClean="0"/>
              <a:t>P</a:t>
            </a:r>
            <a:r>
              <a:rPr lang="en-NZ" sz="8000" b="1" i="1" dirty="0" smtClean="0"/>
              <a:t>arent/teacher</a:t>
            </a:r>
          </a:p>
          <a:p>
            <a:pPr marL="0" indent="0">
              <a:buNone/>
            </a:pPr>
            <a:r>
              <a:rPr lang="en-NZ" sz="8000" b="1" dirty="0" smtClean="0"/>
              <a:t>A</a:t>
            </a:r>
            <a:r>
              <a:rPr lang="en-NZ" sz="8000" b="1" i="1" dirty="0" smtClean="0"/>
              <a:t>dult</a:t>
            </a:r>
            <a:r>
              <a:rPr lang="en-NZ" sz="8000" b="1" dirty="0" smtClean="0"/>
              <a:t> </a:t>
            </a:r>
          </a:p>
          <a:p>
            <a:pPr marL="0" indent="0">
              <a:buNone/>
            </a:pPr>
            <a:r>
              <a:rPr lang="en-NZ" sz="8000" b="1" dirty="0" smtClean="0"/>
              <a:t>C </a:t>
            </a:r>
            <a:endParaRPr lang="en-NZ" sz="8000" b="1" dirty="0"/>
          </a:p>
        </p:txBody>
      </p:sp>
    </p:spTree>
    <p:extLst>
      <p:ext uri="{BB962C8B-B14F-4D97-AF65-F5344CB8AC3E}">
        <p14:creationId xmlns:p14="http://schemas.microsoft.com/office/powerpoint/2010/main" val="23533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8000" b="1" dirty="0" smtClean="0"/>
              <a:t>P</a:t>
            </a:r>
            <a:r>
              <a:rPr lang="en-NZ" sz="8000" b="1" i="1" dirty="0" smtClean="0"/>
              <a:t>arent/teacher</a:t>
            </a:r>
          </a:p>
          <a:p>
            <a:pPr marL="0" indent="0">
              <a:buNone/>
            </a:pPr>
            <a:r>
              <a:rPr lang="en-NZ" sz="8000" b="1" dirty="0" smtClean="0"/>
              <a:t>A</a:t>
            </a:r>
            <a:r>
              <a:rPr lang="en-NZ" sz="8000" b="1" i="1" dirty="0" smtClean="0"/>
              <a:t>dult</a:t>
            </a:r>
            <a:r>
              <a:rPr lang="en-NZ" sz="8000" b="1" dirty="0" smtClean="0"/>
              <a:t> </a:t>
            </a:r>
          </a:p>
          <a:p>
            <a:pPr marL="0" indent="0">
              <a:buNone/>
            </a:pPr>
            <a:r>
              <a:rPr lang="en-NZ" sz="8000" b="1" dirty="0" smtClean="0"/>
              <a:t>C</a:t>
            </a:r>
            <a:r>
              <a:rPr lang="en-NZ" sz="8000" b="1" i="1" dirty="0" smtClean="0"/>
              <a:t>hild</a:t>
            </a:r>
            <a:endParaRPr lang="en-NZ" sz="8000" b="1" i="1" dirty="0"/>
          </a:p>
        </p:txBody>
      </p:sp>
    </p:spTree>
    <p:extLst>
      <p:ext uri="{BB962C8B-B14F-4D97-AF65-F5344CB8AC3E}">
        <p14:creationId xmlns:p14="http://schemas.microsoft.com/office/powerpoint/2010/main" val="7543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542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8000" b="1" dirty="0" smtClean="0"/>
          </a:p>
          <a:p>
            <a:pPr marL="0" indent="0">
              <a:buNone/>
            </a:pPr>
            <a:r>
              <a:rPr lang="en-NZ" sz="8000" b="1" dirty="0" smtClean="0"/>
              <a:t>A</a:t>
            </a:r>
            <a:r>
              <a:rPr lang="en-NZ" sz="8000" b="1" i="1" dirty="0" smtClean="0"/>
              <a:t>dult</a:t>
            </a:r>
            <a:r>
              <a:rPr lang="en-NZ" sz="8000" b="1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28" y="2108468"/>
            <a:ext cx="6830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/>
              <a:t>Attentive, respectful, listening, gentle, loving, understanding, questioning, reasoned, validating, encouraging, caring, trusting, appreciating, </a:t>
            </a:r>
            <a:r>
              <a:rPr lang="en-NZ" sz="4000" dirty="0"/>
              <a:t>clear, accepting</a:t>
            </a:r>
            <a:r>
              <a:rPr lang="en-NZ" sz="4000" dirty="0" smtClean="0"/>
              <a:t>, solution focused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81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sz="8000" b="1" dirty="0" smtClean="0"/>
              <a:t>Communication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58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0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8000" b="1" dirty="0" smtClean="0"/>
              <a:t>P</a:t>
            </a:r>
            <a:r>
              <a:rPr lang="en-NZ" sz="8000" b="1" i="1" dirty="0" smtClean="0"/>
              <a:t>arent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5856" y="1690688"/>
            <a:ext cx="5961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/>
              <a:t>Dominant, authoritative, opinionated, corrective, limiting, advising, telling,  comparing, criticising, untrusting, judgmental, demanding    </a:t>
            </a:r>
            <a:endParaRPr lang="en-NZ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83280"/>
            <a:ext cx="4867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honesty, empathy, self-control, self-reliance, cooperation, </a:t>
            </a:r>
            <a:r>
              <a:rPr lang="en-US" sz="3200" dirty="0" smtClean="0"/>
              <a:t>cheerfulness, kindness, loving, affectionate, respectful, flexible, empowering, encouraging, patient,  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753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0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8000" b="1" dirty="0" smtClean="0"/>
              <a:t>P</a:t>
            </a:r>
            <a:r>
              <a:rPr lang="en-NZ" sz="8000" b="1" i="1" dirty="0" smtClean="0"/>
              <a:t>arent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5856" y="1690688"/>
            <a:ext cx="5961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/>
              <a:t>Dominant, authoritative, opinionated, corrective, limiting, advising, telling,  comparing, criticising, untrusting, judgmental, demanding    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18798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5184"/>
            <a:ext cx="2801112" cy="3063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NZ" sz="8000" b="1" dirty="0" smtClean="0"/>
          </a:p>
          <a:p>
            <a:pPr marL="0" indent="0">
              <a:buNone/>
            </a:pPr>
            <a:endParaRPr lang="en-NZ" sz="8000" b="1" dirty="0"/>
          </a:p>
          <a:p>
            <a:pPr marL="0" indent="0">
              <a:buNone/>
            </a:pPr>
            <a:r>
              <a:rPr lang="en-NZ" sz="11400" b="1" dirty="0" smtClean="0"/>
              <a:t>C</a:t>
            </a:r>
            <a:r>
              <a:rPr lang="en-NZ" sz="11400" b="1" i="1" dirty="0" smtClean="0"/>
              <a:t>hild</a:t>
            </a:r>
            <a:endParaRPr lang="en-NZ" sz="11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88136" y="2304288"/>
            <a:ext cx="4303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6000" dirty="0" smtClean="0"/>
              <a:t>Defiant child </a:t>
            </a:r>
            <a:endParaRPr lang="en-NZ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592824" y="3191256"/>
            <a:ext cx="5037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6000" dirty="0" smtClean="0"/>
              <a:t>Little professor </a:t>
            </a:r>
            <a:endParaRPr lang="en-NZ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6592824" y="4892040"/>
            <a:ext cx="5076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6000" dirty="0" smtClean="0"/>
              <a:t>Wounded child 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35039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Defiant Child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" y="1536193"/>
            <a:ext cx="12213986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Little professor 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497" y="1335024"/>
            <a:ext cx="8315982" cy="5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Wounded child 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39" y="1261872"/>
            <a:ext cx="9970739" cy="55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8000" b="1" dirty="0" smtClean="0"/>
              <a:t>P</a:t>
            </a:r>
            <a:r>
              <a:rPr lang="en-NZ" sz="8000" b="1" i="1" dirty="0" smtClean="0"/>
              <a:t>arent/teacher</a:t>
            </a:r>
          </a:p>
          <a:p>
            <a:pPr marL="0" indent="0">
              <a:buNone/>
            </a:pPr>
            <a:r>
              <a:rPr lang="en-NZ" sz="8000" b="1" dirty="0" smtClean="0"/>
              <a:t>A</a:t>
            </a:r>
            <a:r>
              <a:rPr lang="en-NZ" sz="8000" b="1" i="1" dirty="0" smtClean="0"/>
              <a:t>dult</a:t>
            </a:r>
            <a:r>
              <a:rPr lang="en-NZ" sz="8000" b="1" dirty="0" smtClean="0"/>
              <a:t> </a:t>
            </a:r>
          </a:p>
          <a:p>
            <a:pPr marL="0" indent="0">
              <a:buNone/>
            </a:pPr>
            <a:r>
              <a:rPr lang="en-NZ" sz="8000" b="1" dirty="0" smtClean="0"/>
              <a:t>C</a:t>
            </a:r>
            <a:r>
              <a:rPr lang="en-NZ" sz="8000" b="1" i="1" dirty="0" smtClean="0"/>
              <a:t>hild</a:t>
            </a:r>
            <a:endParaRPr lang="en-NZ" sz="8000" b="1" i="1" dirty="0"/>
          </a:p>
        </p:txBody>
      </p:sp>
    </p:spTree>
    <p:extLst>
      <p:ext uri="{BB962C8B-B14F-4D97-AF65-F5344CB8AC3E}">
        <p14:creationId xmlns:p14="http://schemas.microsoft.com/office/powerpoint/2010/main" val="34327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Women						Men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927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Feeling cared about Feeling understood </a:t>
            </a:r>
          </a:p>
          <a:p>
            <a:pPr marL="0" indent="0">
              <a:buNone/>
            </a:pPr>
            <a:r>
              <a:rPr lang="en-US" sz="4000" b="1" dirty="0"/>
              <a:t>Feeling respected</a:t>
            </a:r>
          </a:p>
          <a:p>
            <a:pPr marL="0" indent="0">
              <a:buNone/>
            </a:pPr>
            <a:r>
              <a:rPr lang="en-US" sz="4000" b="1" dirty="0"/>
              <a:t>Feeling their partner’s devotion</a:t>
            </a:r>
          </a:p>
          <a:p>
            <a:pPr marL="0" indent="0">
              <a:buNone/>
            </a:pPr>
            <a:r>
              <a:rPr lang="en-US" sz="4000" b="1" dirty="0"/>
              <a:t>Feeling validated</a:t>
            </a:r>
          </a:p>
          <a:p>
            <a:pPr marL="0" indent="0">
              <a:buNone/>
            </a:pPr>
            <a:r>
              <a:rPr lang="en-US" sz="4000" b="1" dirty="0"/>
              <a:t>Feeling reassured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927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Feeling trusted (competence)</a:t>
            </a:r>
          </a:p>
          <a:p>
            <a:pPr marL="0" indent="0">
              <a:buNone/>
            </a:pPr>
            <a:r>
              <a:rPr lang="en-US" sz="4000" b="1" dirty="0"/>
              <a:t>Feeling accepted</a:t>
            </a:r>
          </a:p>
          <a:p>
            <a:pPr marL="0" indent="0">
              <a:buNone/>
            </a:pPr>
            <a:r>
              <a:rPr lang="en-US" sz="4000" b="1" dirty="0"/>
              <a:t>Feeling appreciated</a:t>
            </a:r>
          </a:p>
          <a:p>
            <a:pPr marL="0" indent="0">
              <a:buNone/>
            </a:pPr>
            <a:r>
              <a:rPr lang="en-US" sz="4000" b="1" dirty="0"/>
              <a:t>Feeling admired</a:t>
            </a:r>
          </a:p>
          <a:p>
            <a:pPr marL="0" indent="0">
              <a:buNone/>
            </a:pPr>
            <a:r>
              <a:rPr lang="en-US" sz="4000" b="1" dirty="0"/>
              <a:t>Feeling approved of</a:t>
            </a:r>
          </a:p>
          <a:p>
            <a:pPr marL="0" indent="0">
              <a:buNone/>
            </a:pPr>
            <a:r>
              <a:rPr lang="en-US" sz="4000" b="1" dirty="0"/>
              <a:t>Feeling encouraged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402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8000" b="1" dirty="0" smtClean="0"/>
              <a:t>P</a:t>
            </a:r>
            <a:r>
              <a:rPr lang="en-NZ" sz="8000" b="1" i="1" dirty="0" smtClean="0"/>
              <a:t>arent/teacher</a:t>
            </a:r>
          </a:p>
          <a:p>
            <a:pPr marL="0" indent="0">
              <a:buNone/>
            </a:pPr>
            <a:r>
              <a:rPr lang="en-NZ" sz="8000" b="1" dirty="0" smtClean="0"/>
              <a:t>A</a:t>
            </a:r>
            <a:r>
              <a:rPr lang="en-NZ" sz="8000" b="1" i="1" dirty="0" smtClean="0"/>
              <a:t>dult</a:t>
            </a:r>
            <a:r>
              <a:rPr lang="en-NZ" sz="8000" b="1" dirty="0" smtClean="0"/>
              <a:t> </a:t>
            </a:r>
          </a:p>
          <a:p>
            <a:pPr marL="0" indent="0">
              <a:buNone/>
            </a:pPr>
            <a:r>
              <a:rPr lang="en-NZ" sz="8000" b="1" dirty="0" smtClean="0"/>
              <a:t>C</a:t>
            </a:r>
            <a:r>
              <a:rPr lang="en-NZ" sz="8000" b="1" i="1" dirty="0" smtClean="0"/>
              <a:t>hild</a:t>
            </a:r>
            <a:endParaRPr lang="en-NZ" sz="8000" b="1" i="1" dirty="0"/>
          </a:p>
        </p:txBody>
      </p:sp>
    </p:spTree>
    <p:extLst>
      <p:ext uri="{BB962C8B-B14F-4D97-AF65-F5344CB8AC3E}">
        <p14:creationId xmlns:p14="http://schemas.microsoft.com/office/powerpoint/2010/main" val="27972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art of communing well…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542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8000" b="1" dirty="0" smtClean="0"/>
          </a:p>
          <a:p>
            <a:pPr marL="0" indent="0">
              <a:buNone/>
            </a:pPr>
            <a:r>
              <a:rPr lang="en-NZ" sz="8000" b="1" dirty="0" smtClean="0"/>
              <a:t>A</a:t>
            </a:r>
            <a:r>
              <a:rPr lang="en-NZ" sz="8000" b="1" i="1" dirty="0" smtClean="0"/>
              <a:t>dult</a:t>
            </a:r>
            <a:r>
              <a:rPr lang="en-NZ" sz="8000" b="1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28" y="2108468"/>
            <a:ext cx="6830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/>
              <a:t>Attentive, respectful, listening, gentle, loving, understanding, questioning, reasoned, validating, encouraging, caring, trusting, appreciating, </a:t>
            </a:r>
            <a:r>
              <a:rPr lang="en-NZ" sz="4000" dirty="0"/>
              <a:t>clear, accepting</a:t>
            </a:r>
            <a:r>
              <a:rPr lang="en-NZ" sz="4000" dirty="0" smtClean="0"/>
              <a:t>, solution focused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292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603522" y="365125"/>
            <a:ext cx="20489299" cy="80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85183" y="832104"/>
            <a:ext cx="14446766" cy="62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98" y="1097280"/>
            <a:ext cx="11707127" cy="50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Faith – facts – feelings? 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152" y="1907920"/>
            <a:ext cx="12265152" cy="56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152" y="265176"/>
            <a:ext cx="12265152" cy="6976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6128" y="708318"/>
            <a:ext cx="28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Facts</a:t>
            </a:r>
            <a:endParaRPr lang="en-NZ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8379714" y="708319"/>
            <a:ext cx="2953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Feelings</a:t>
            </a:r>
            <a:endParaRPr lang="en-NZ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27454" y="70832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Faith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3919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152" y="256032"/>
            <a:ext cx="12265152" cy="6976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7894" y="685800"/>
            <a:ext cx="28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Facts</a:t>
            </a:r>
            <a:endParaRPr lang="en-NZ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84148" y="685799"/>
            <a:ext cx="2953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Feelings</a:t>
            </a:r>
            <a:endParaRPr lang="en-NZ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409057" y="77724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Faith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159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152" y="256032"/>
            <a:ext cx="12265152" cy="6976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4960" y="685797"/>
            <a:ext cx="28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Facts</a:t>
            </a:r>
            <a:endParaRPr lang="en-NZ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84148" y="685799"/>
            <a:ext cx="2953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Feelings</a:t>
            </a:r>
            <a:endParaRPr lang="en-NZ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650224" y="685798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Faith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4387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61C8607545C4CB852EA09EAD27E98" ma:contentTypeVersion="13" ma:contentTypeDescription="Create a new document." ma:contentTypeScope="" ma:versionID="420d698d2e9eb5400b03f3c1c3ebb8bc">
  <xsd:schema xmlns:xsd="http://www.w3.org/2001/XMLSchema" xmlns:xs="http://www.w3.org/2001/XMLSchema" xmlns:p="http://schemas.microsoft.com/office/2006/metadata/properties" xmlns:ns3="6e3c80bc-3849-4f28-8560-35673afd8e8c" xmlns:ns4="074b5ee6-6c2b-4521-9cd9-38a384b2f826" targetNamespace="http://schemas.microsoft.com/office/2006/metadata/properties" ma:root="true" ma:fieldsID="436263fab6b2525cd66f701944f985f8" ns3:_="" ns4:_="">
    <xsd:import namespace="6e3c80bc-3849-4f28-8560-35673afd8e8c"/>
    <xsd:import namespace="074b5ee6-6c2b-4521-9cd9-38a384b2f8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c80bc-3849-4f28-8560-35673afd8e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b5ee6-6c2b-4521-9cd9-38a384b2f8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3C8856-2A18-41DF-8249-65563C5C3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3c80bc-3849-4f28-8560-35673afd8e8c"/>
    <ds:schemaRef ds:uri="074b5ee6-6c2b-4521-9cd9-38a384b2f8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8F022F-D549-4AE0-93A5-CEB358168D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8E65A2-C2FF-4A52-BCAC-763E2FA7391E}">
  <ds:schemaRefs>
    <ds:schemaRef ds:uri="http://schemas.microsoft.com/office/2006/metadata/properties"/>
    <ds:schemaRef ds:uri="http://schemas.microsoft.com/office/2006/documentManagement/types"/>
    <ds:schemaRef ds:uri="074b5ee6-6c2b-4521-9cd9-38a384b2f826"/>
    <ds:schemaRef ds:uri="http://purl.org/dc/terms/"/>
    <ds:schemaRef ds:uri="http://schemas.openxmlformats.org/package/2006/metadata/core-properties"/>
    <ds:schemaRef ds:uri="http://purl.org/dc/dcmitype/"/>
    <ds:schemaRef ds:uri="6e3c80bc-3849-4f28-8560-35673afd8e8c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382</Words>
  <Application>Microsoft Office PowerPoint</Application>
  <PresentationFormat>Widescreen</PresentationFormat>
  <Paragraphs>119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Faith – facts – feelings? </vt:lpstr>
      <vt:lpstr>PowerPoint Presentation</vt:lpstr>
      <vt:lpstr>PowerPoint Presentation</vt:lpstr>
      <vt:lpstr>PowerPoint Presentation</vt:lpstr>
      <vt:lpstr>Communication </vt:lpstr>
      <vt:lpstr>Communication </vt:lpstr>
      <vt:lpstr>The Bible as our guide?</vt:lpstr>
      <vt:lpstr>Psalm 141:3 </vt:lpstr>
      <vt:lpstr>PowerPoint Presentation</vt:lpstr>
      <vt:lpstr>The art of communing well…</vt:lpstr>
      <vt:lpstr>The art of communing well…</vt:lpstr>
      <vt:lpstr>The art of communing well…</vt:lpstr>
      <vt:lpstr>The art of communing well…</vt:lpstr>
      <vt:lpstr>The art of communing well…</vt:lpstr>
      <vt:lpstr>The art of communing well…</vt:lpstr>
      <vt:lpstr>The art of communing well…</vt:lpstr>
      <vt:lpstr>The art of communing well…</vt:lpstr>
      <vt:lpstr>Defiant Child</vt:lpstr>
      <vt:lpstr>Little professor </vt:lpstr>
      <vt:lpstr>Wounded child </vt:lpstr>
      <vt:lpstr>The art of communing well…</vt:lpstr>
      <vt:lpstr>Women      Men</vt:lpstr>
      <vt:lpstr>The art of communing well…</vt:lpstr>
      <vt:lpstr>The art of communing well…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Robertson</dc:creator>
  <cp:lastModifiedBy>Kevin Robertson</cp:lastModifiedBy>
  <cp:revision>23</cp:revision>
  <cp:lastPrinted>2020-08-08T19:53:30Z</cp:lastPrinted>
  <dcterms:created xsi:type="dcterms:W3CDTF">2020-08-02T23:59:27Z</dcterms:created>
  <dcterms:modified xsi:type="dcterms:W3CDTF">2020-08-08T20:25:48Z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0x0101008D361C8607545C4CB852EA09EAD27E98</vt:lpwstr>
  </property>
</Properties>
</file>